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1"/>
  </p:notesMasterIdLst>
  <p:handoutMasterIdLst>
    <p:handoutMasterId r:id="rId12"/>
  </p:handoutMasterIdLst>
  <p:sldIdLst>
    <p:sldId id="259" r:id="rId2"/>
    <p:sldId id="258" r:id="rId3"/>
    <p:sldId id="260" r:id="rId4"/>
    <p:sldId id="261" r:id="rId5"/>
    <p:sldId id="262" r:id="rId6"/>
    <p:sldId id="263" r:id="rId7"/>
    <p:sldId id="264" r:id="rId8"/>
    <p:sldId id="265" r:id="rId9"/>
    <p:sldId id="266" r:id="rId10"/>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5.3.2024.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5.3.2024.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5.3.2024.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5.3.2024.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5.3.2024.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descr="A screen shot of a computer program&#10;&#10;Description automatically generated">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52" y="2641612"/>
            <a:ext cx="9645445"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7"/>
            <a:ext cx="10353762" cy="6371302"/>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when compiling unquantized and quantized models, it is obvious that the number of “float32” data types has drastically decreased after quantization, so that is the proof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40" y="264801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740" y="3870865"/>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090463"/>
            <a:ext cx="4464874" cy="7916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4740" y="5958937"/>
            <a:ext cx="4464874" cy="785992"/>
          </a:xfrm>
          <a:prstGeom prst="rect">
            <a:avLst/>
          </a:prstGeom>
        </p:spPr>
      </p:pic>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7" y="5652621"/>
              <a:ext cx="282359" cy="229486"/>
            </p14:xfrm>
          </p:contentPart>
        </mc:Choice>
        <mc:Fallback>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2183" y="5643988"/>
                <a:ext cx="300006" cy="247111"/>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142006" y="6549213"/>
              <a:ext cx="208440" cy="185760"/>
            </p14:xfrm>
          </p:contentPart>
        </mc:Choice>
        <mc:Fallback>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133366" y="6540213"/>
                <a:ext cx="226080" cy="203400"/>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a:t>
            </a:r>
          </a:p>
          <a:p>
            <a:endParaRPr lang="en-GB" i="1"/>
          </a:p>
          <a:p>
            <a:endParaRPr lang="en-GB" i="1"/>
          </a:p>
          <a:p>
            <a:endParaRPr lang="sr-Latn-RS" i="1"/>
          </a:p>
        </p:txBody>
      </p:sp>
      <p:pic>
        <p:nvPicPr>
          <p:cNvPr id="4" name="Picture 3" descr="A graph of different colored lines&#10;&#10;Description automatically generated">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523" y="1778420"/>
            <a:ext cx="9193161" cy="4757815"/>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371302"/>
          </a:xfrm>
        </p:spPr>
        <p:txBody>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a:t>
            </a:r>
          </a:p>
          <a:p>
            <a:endParaRPr lang="sr-Latn-RS" i="1"/>
          </a:p>
        </p:txBody>
      </p:sp>
    </p:spTree>
    <p:extLst>
      <p:ext uri="{BB962C8B-B14F-4D97-AF65-F5344CB8AC3E}">
        <p14:creationId xmlns:p14="http://schemas.microsoft.com/office/powerpoint/2010/main" val="154178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explicitly set that using tvm.relay.quantize.qconfig as I have shown previously in my answer to question number 3. However, even if I hadn’t explicitly set that, the TVM would have done the quantization to int8 because that is the default quantization configuration as can be seen in the QConfig class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int8 quantization works fine, but the program crashes if int4, int2 or int1 quantization are attempted. TVM prints an error that says that those data types are unknown. I believe that is the case because TVM has no direct support for those data types. As proof for that, I have found a C++ macro in the tvm/src/relay/transforms/pattern_utils.h file that obviously contains all the data types that TVM supports, and int4, int2, and int1 data types are not among them.</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spTree>
    <p:extLst>
      <p:ext uri="{BB962C8B-B14F-4D97-AF65-F5344CB8AC3E}">
        <p14:creationId xmlns:p14="http://schemas.microsoft.com/office/powerpoint/2010/main" val="304784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132</TotalTime>
  <Words>749</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74</cp:revision>
  <dcterms:created xsi:type="dcterms:W3CDTF">2024-03-05T09:15:53Z</dcterms:created>
  <dcterms:modified xsi:type="dcterms:W3CDTF">2024-03-05T11:28:46Z</dcterms:modified>
</cp:coreProperties>
</file>